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15BE2EB-0B23-47DF-A86D-1EDB29A3299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5290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11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546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23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0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975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09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474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89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78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722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9688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78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2734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911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363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185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323DF25-FAB9-4739-A63B-712DCCB1A857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E3C1554-2B97-4D0D-8A6B-1B050A95A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0500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ent-dredger.ru/services/arenda/gruntovie-otlozhenija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25285"/>
            <a:ext cx="9144000" cy="662609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Гидромеханизация земляных работ</a:t>
            </a:r>
            <a:r>
              <a:rPr lang="ru-RU" sz="3600" dirty="0"/>
              <a:t> 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7708" y="3883624"/>
            <a:ext cx="6400800" cy="1947333"/>
          </a:xfrm>
        </p:spPr>
        <p:txBody>
          <a:bodyPr/>
          <a:lstStyle/>
          <a:p>
            <a:r>
              <a:rPr lang="kk-KZ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Выполнил; Шергалиев Бауыржан Куанышович</a:t>
            </a:r>
          </a:p>
          <a:p>
            <a:r>
              <a:rPr lang="kk-KZ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Руководитель;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Кинаятов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Еркебулан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Талгатович</a:t>
            </a:r>
            <a:endParaRPr lang="ru-RU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17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9026"/>
            <a:ext cx="5724939" cy="3949147"/>
          </a:xfrm>
        </p:spPr>
        <p:txBody>
          <a:bodyPr>
            <a:noAutofit/>
          </a:bodyPr>
          <a:lstStyle/>
          <a:p>
            <a:r>
              <a:rPr lang="ru-RU" sz="2400" b="1" dirty="0"/>
              <a:t>Гидромеханизация</a:t>
            </a:r>
            <a:r>
              <a:rPr lang="ru-RU" dirty="0"/>
              <a:t> — способ механизации земляных и горных работ, при котором все или основная часть технологических процессов проводятся энергией движущегося потока воды</a:t>
            </a:r>
            <a:r>
              <a:rPr lang="ru-RU" dirty="0" smtClean="0"/>
              <a:t>.</a:t>
            </a:r>
            <a:r>
              <a:rPr lang="ru-RU" dirty="0"/>
              <a:t> один из самых эффективных и высокопроизводительных способов комплексной механизации земляных работ, позволяющий объединить в единый производственный процесс разработку, транспортировку и укладку грунта.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939" y="2396986"/>
            <a:ext cx="6135757" cy="401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7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3021496"/>
          </a:xfrm>
        </p:spPr>
        <p:txBody>
          <a:bodyPr/>
          <a:lstStyle/>
          <a:p>
            <a:r>
              <a:rPr lang="ru-RU" sz="2400" b="1" dirty="0"/>
              <a:t>Гидромеханизация земляных работ </a:t>
            </a:r>
            <a:r>
              <a:rPr lang="ru-RU" dirty="0"/>
              <a:t>— основана на размыве грунта водой, перемещении его в виде взвешенных частиц при определенной скорости течения, укладке в необходимом месте путем снижения скорости течения настолько, что частицы грунта начинают оседать.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643" y="2570922"/>
            <a:ext cx="7195931" cy="394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4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ru-RU" sz="2400" b="1" dirty="0"/>
              <a:t>Область применения гидромеханизации</a:t>
            </a:r>
          </a:p>
          <a:p>
            <a:r>
              <a:rPr lang="ru-RU" dirty="0"/>
              <a:t>Гидромеханизация - это часть комплексной механизации, в которой все процессы происходят на основе энергии потоков воды. Эффективность гидромеханизации используется на:</a:t>
            </a:r>
          </a:p>
          <a:p>
            <a:r>
              <a:rPr lang="ru-RU" dirty="0"/>
              <a:t>строительстве дорог, дамб, каналов</a:t>
            </a:r>
          </a:p>
          <a:p>
            <a:r>
              <a:rPr lang="ru-RU" dirty="0"/>
              <a:t>ремонтных работах</a:t>
            </a:r>
          </a:p>
          <a:p>
            <a:r>
              <a:rPr lang="ru-RU" dirty="0"/>
              <a:t>разработке карьеров</a:t>
            </a:r>
          </a:p>
          <a:p>
            <a:r>
              <a:rPr lang="ru-RU" u="sng" dirty="0">
                <a:hlinkClick r:id="rId2"/>
              </a:rPr>
              <a:t>очистке водоёмов</a:t>
            </a:r>
            <a:endParaRPr lang="ru-RU" dirty="0"/>
          </a:p>
          <a:p>
            <a:r>
              <a:rPr lang="ru-RU" dirty="0" err="1"/>
              <a:t>замывах</a:t>
            </a:r>
            <a:r>
              <a:rPr lang="ru-RU" dirty="0"/>
              <a:t> и </a:t>
            </a:r>
            <a:r>
              <a:rPr lang="ru-RU" dirty="0" err="1"/>
              <a:t>отмывах</a:t>
            </a:r>
            <a:r>
              <a:rPr lang="ru-RU" dirty="0"/>
              <a:t> болотистых участков, пляжей</a:t>
            </a:r>
          </a:p>
          <a:p>
            <a:r>
              <a:rPr lang="ru-RU" dirty="0"/>
              <a:t>горнодобывающих объектах</a:t>
            </a:r>
          </a:p>
        </p:txBody>
      </p:sp>
    </p:spTree>
    <p:extLst>
      <p:ext uri="{BB962C8B-B14F-4D97-AF65-F5344CB8AC3E}">
        <p14:creationId xmlns:p14="http://schemas.microsoft.com/office/powerpoint/2010/main" val="225683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291548"/>
            <a:ext cx="12192000" cy="6566452"/>
          </a:xfrm>
        </p:spPr>
        <p:txBody>
          <a:bodyPr>
            <a:normAutofit lnSpcReduction="10000"/>
          </a:bodyPr>
          <a:lstStyle/>
          <a:p>
            <a:r>
              <a:rPr lang="ru-RU" sz="2400" b="1" dirty="0"/>
              <a:t>Виды основного оборудования для горных и земляных работ</a:t>
            </a:r>
          </a:p>
          <a:p>
            <a:r>
              <a:rPr lang="ru-RU" dirty="0"/>
              <a:t>Базой оборудования гидромеханизации является наличие:</a:t>
            </a:r>
          </a:p>
          <a:p>
            <a:r>
              <a:rPr lang="ru-RU" dirty="0"/>
              <a:t>Гидромониторов. Они необходимы при формировании струи воды и отправки в конкретную часть забоя.</a:t>
            </a:r>
          </a:p>
          <a:p>
            <a:r>
              <a:rPr lang="ru-RU" dirty="0"/>
              <a:t>Насосных установок. С их помощью происходит подача воды под давлением к гидромониторам.</a:t>
            </a:r>
          </a:p>
          <a:p>
            <a:r>
              <a:rPr lang="ru-RU" dirty="0"/>
              <a:t>Землесосных установок. Их функция состоит в перекачивании пульпы и введение вовнутрь земляных сооружений.</a:t>
            </a:r>
          </a:p>
          <a:p>
            <a:r>
              <a:rPr lang="ru-RU" dirty="0"/>
              <a:t>Перекачивающих землесосных установок. Они контролируют расстояние подачи струи грунта.</a:t>
            </a:r>
          </a:p>
          <a:p>
            <a:r>
              <a:rPr lang="ru-RU" dirty="0"/>
              <a:t>Водоотводов и пульпопроводов. По ним происходит подача воды к гидромониторам или перекачиваний пульпы в сооружения.</a:t>
            </a:r>
          </a:p>
          <a:p>
            <a:r>
              <a:rPr lang="ru-RU" dirty="0"/>
              <a:t>Плавучих кранов. Данное оборудование применяется для монтажа и ремонта землесосных снарядов, подачи габаритных запчастей, замены фрез грунтозаборных устройств.</a:t>
            </a:r>
          </a:p>
          <a:p>
            <a:r>
              <a:rPr lang="ru-RU" dirty="0"/>
              <a:t>Землесосных снарядов. Они эксплуатируются при разработке подводных забоев и подаче грунта, как высокотехнологичный, современный метод ведения горно-земляных работ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68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"/>
            <a:ext cx="10884936" cy="2570922"/>
          </a:xfrm>
        </p:spPr>
        <p:txBody>
          <a:bodyPr/>
          <a:lstStyle/>
          <a:p>
            <a:r>
              <a:rPr lang="ru-RU" sz="2400" b="1" dirty="0"/>
              <a:t>Порядок снабжения водой при гидромеханизации работ</a:t>
            </a:r>
          </a:p>
          <a:p>
            <a:r>
              <a:rPr lang="ru-RU" dirty="0"/>
              <a:t>На практике в земляных работах имеется несколько форм подачи воды. Это:</a:t>
            </a:r>
          </a:p>
          <a:p>
            <a:r>
              <a:rPr lang="ru-RU" dirty="0"/>
              <a:t>прямые, с подачей воды непосредственно из водоёма</a:t>
            </a:r>
          </a:p>
          <a:p>
            <a:r>
              <a:rPr lang="ru-RU" dirty="0"/>
              <a:t>с оборотами воды с помощью насосов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2107097"/>
            <a:ext cx="5478050" cy="4518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261" y="2107097"/>
            <a:ext cx="5406887" cy="451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9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791" y="119270"/>
            <a:ext cx="5658679" cy="6096000"/>
          </a:xfrm>
        </p:spPr>
        <p:txBody>
          <a:bodyPr>
            <a:normAutofit/>
          </a:bodyPr>
          <a:lstStyle/>
          <a:p>
            <a:r>
              <a:rPr lang="ru-RU" sz="2400" b="1" dirty="0"/>
              <a:t>Виды </a:t>
            </a:r>
            <a:r>
              <a:rPr lang="ru-RU" sz="2400" b="1" dirty="0" err="1"/>
              <a:t>гидромеханизированных</a:t>
            </a:r>
            <a:r>
              <a:rPr lang="ru-RU" sz="2400" b="1" dirty="0"/>
              <a:t> работ</a:t>
            </a:r>
          </a:p>
          <a:p>
            <a:r>
              <a:rPr lang="ru-RU" dirty="0"/>
              <a:t>Земляные работы бывают трёх видов. Это:</a:t>
            </a:r>
          </a:p>
          <a:p>
            <a:r>
              <a:rPr lang="ru-RU" dirty="0"/>
              <a:t>гидромониторные (с безнапорными и напорными установками для перемещения пульпы)</a:t>
            </a:r>
          </a:p>
          <a:p>
            <a:r>
              <a:rPr lang="ru-RU" dirty="0"/>
              <a:t>землесосные плавучими (доставка механических смесей землесосными снарядами)</a:t>
            </a:r>
          </a:p>
          <a:p>
            <a:r>
              <a:rPr lang="ru-RU" dirty="0"/>
              <a:t>комбинированные (разработки, рыхления грунта </a:t>
            </a:r>
            <a:r>
              <a:rPr lang="ru-RU" dirty="0" err="1"/>
              <a:t>сухоройной</a:t>
            </a:r>
            <a:r>
              <a:rPr lang="ru-RU" dirty="0"/>
              <a:t> машиной и самотечной или напорной транспортировке смесей к объектам укладки грунта)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313" y="299003"/>
            <a:ext cx="5592418" cy="639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6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059478" cy="6858000"/>
          </a:xfrm>
        </p:spPr>
        <p:txBody>
          <a:bodyPr>
            <a:normAutofit/>
          </a:bodyPr>
          <a:lstStyle/>
          <a:p>
            <a:r>
              <a:rPr lang="ru-RU" sz="2400" b="1" dirty="0"/>
              <a:t>Преимущества </a:t>
            </a:r>
            <a:r>
              <a:rPr lang="ru-RU" sz="2400" b="1" dirty="0" err="1"/>
              <a:t>гидромеханизированного</a:t>
            </a:r>
            <a:r>
              <a:rPr lang="ru-RU" sz="2400" b="1" dirty="0"/>
              <a:t> способа</a:t>
            </a:r>
          </a:p>
          <a:p>
            <a:r>
              <a:rPr lang="ru-RU" sz="1800" dirty="0"/>
              <a:t>Уменьшение себестоимости работ, сокращение затрат и введение ресурсосберегающей технологии достигается:</a:t>
            </a:r>
          </a:p>
          <a:p>
            <a:r>
              <a:rPr lang="ru-RU" sz="1800" dirty="0"/>
              <a:t>низкой энергоёмкостью</a:t>
            </a:r>
          </a:p>
          <a:p>
            <a:r>
              <a:rPr lang="ru-RU" sz="1800" dirty="0"/>
              <a:t>простотой и доступностью землесосных механизмов</a:t>
            </a:r>
          </a:p>
          <a:p>
            <a:r>
              <a:rPr lang="ru-RU" sz="1800" dirty="0"/>
              <a:t>ускорением осадки объекта за счёт высокой нагрузки в ходе смыва</a:t>
            </a:r>
          </a:p>
          <a:p>
            <a:r>
              <a:rPr lang="ru-RU" sz="1800" dirty="0"/>
              <a:t>фракционированием грунтов естественным разделением</a:t>
            </a:r>
          </a:p>
          <a:p>
            <a:r>
              <a:rPr lang="ru-RU" sz="1800" dirty="0"/>
              <a:t>возможности быстрой подачи грунта на труднодоступные участки с отсутствием коммуникаций</a:t>
            </a:r>
          </a:p>
          <a:p>
            <a:r>
              <a:rPr lang="ru-RU" sz="1800" dirty="0"/>
              <a:t>повышением объёма выполненных работ за счёт установки мощного электропривода на земснаряд</a:t>
            </a:r>
          </a:p>
          <a:p>
            <a:r>
              <a:rPr lang="ru-RU" sz="1800" dirty="0"/>
              <a:t>вероятности использования </a:t>
            </a:r>
            <a:r>
              <a:rPr lang="ru-RU" sz="1800" dirty="0" err="1"/>
              <a:t>гидроклассифицирующих</a:t>
            </a:r>
            <a:r>
              <a:rPr lang="ru-RU" sz="1800" dirty="0"/>
              <a:t> аппаратов при добыче нерудного материала</a:t>
            </a:r>
          </a:p>
          <a:p>
            <a:r>
              <a:rPr lang="ru-RU" sz="1800" dirty="0"/>
              <a:t>применением комбинированных способов: грунт с загрузкой в шлюзы проходит </a:t>
            </a:r>
            <a:r>
              <a:rPr lang="ru-RU" sz="1800" dirty="0" err="1"/>
              <a:t>сухоройными</a:t>
            </a:r>
            <a:r>
              <a:rPr lang="ru-RU" sz="1800" dirty="0"/>
              <a:t>, транспортировка и укладка – с помощью воды</a:t>
            </a:r>
          </a:p>
          <a:p>
            <a:r>
              <a:rPr lang="ru-RU" sz="1800" dirty="0"/>
              <a:t>отсутствием необходимости дополнительных дорог от карьера на объект</a:t>
            </a:r>
          </a:p>
          <a:p>
            <a:r>
              <a:rPr lang="ru-RU" sz="1800" dirty="0"/>
              <a:t>значительной экономией площадок под карьеры благодаря глубине отработки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63080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6175514" cy="6692348"/>
          </a:xfrm>
        </p:spPr>
        <p:txBody>
          <a:bodyPr>
            <a:normAutofit fontScale="32500" lnSpcReduction="20000"/>
          </a:bodyPr>
          <a:lstStyle/>
          <a:p>
            <a:r>
              <a:rPr lang="ru-R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Гидромониторы</a:t>
            </a:r>
          </a:p>
          <a:p>
            <a:r>
              <a:rPr lang="ru-RU" sz="6200" dirty="0"/>
              <a:t>Гидромониторы – устройства, предназначенные для формирования высоконапорной водяной струи.</a:t>
            </a:r>
          </a:p>
          <a:p>
            <a:r>
              <a:rPr lang="ru-RU" sz="6200" dirty="0"/>
              <a:t>Они превращают потенциальную энергию воды, подаваемой по напорному трубопроводу, в кинетическую энергию струи и направляют ее в нужную точку забоя.</a:t>
            </a:r>
          </a:p>
          <a:p>
            <a:r>
              <a:rPr lang="ru-RU" sz="6200" dirty="0"/>
              <a:t>Гидромониторы различают по способу управления (ручные и дистанционные), по подвижности (переставные и самоходные); по дальности действия (дальнего и ближнего действия), по напору воды (низконапорные с давлением до 1,2 МПа и </a:t>
            </a:r>
            <a:r>
              <a:rPr lang="ru-RU" sz="6200" dirty="0" err="1"/>
              <a:t>высокомоторные</a:t>
            </a:r>
            <a:r>
              <a:rPr lang="ru-RU" sz="6200" dirty="0"/>
              <a:t> с давлением более 1,2 МПа) .</a:t>
            </a:r>
          </a:p>
          <a:p>
            <a:r>
              <a:rPr lang="ru-RU" sz="6200" dirty="0"/>
              <a:t>Чтобы подавать водяную струю в разные точки забоя, в современных конструкциях гидромониторов предусмотрена возможность кругового поворота ствола в горизонтальной плоскости, а в вертикальной – на угол 45-750.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516" y="1593574"/>
            <a:ext cx="49149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6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11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39</TotalTime>
  <Words>520</Words>
  <Application>Microsoft Office PowerPoint</Application>
  <PresentationFormat>Широкоэкранный</PresentationFormat>
  <Paragraphs>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Сектор</vt:lpstr>
      <vt:lpstr>Гидромеханизация земляных работ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Гидромеханизация земляных работ</dc:title>
  <dc:creator>demo</dc:creator>
  <cp:lastModifiedBy>demo</cp:lastModifiedBy>
  <cp:revision>6</cp:revision>
  <dcterms:created xsi:type="dcterms:W3CDTF">2022-04-08T11:23:47Z</dcterms:created>
  <dcterms:modified xsi:type="dcterms:W3CDTF">2022-04-08T12:03:33Z</dcterms:modified>
</cp:coreProperties>
</file>